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0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20815"/>
            <a:ext cx="8229600" cy="1143000"/>
          </a:xfrm>
        </p:spPr>
        <p:txBody>
          <a:bodyPr/>
          <a:lstStyle/>
          <a:p>
            <a:r>
              <a:rPr lang="en-US" dirty="0" smtClean="0"/>
              <a:t>Bailment and Pledge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920154" y="6037385"/>
            <a:ext cx="3036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By: </a:t>
            </a:r>
            <a:r>
              <a:rPr lang="en-US" dirty="0" err="1" smtClean="0"/>
              <a:t>Rajni</a:t>
            </a:r>
            <a:r>
              <a:rPr lang="en-US" dirty="0" smtClean="0"/>
              <a:t> </a:t>
            </a:r>
            <a:r>
              <a:rPr lang="en-US" dirty="0" err="1" smtClean="0"/>
              <a:t>Soni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Bailment-and-pledge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Bailment-and-pledge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Bailment-and-pledge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Bailment-and-pledge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Bailment-and-pledge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Bailment-and-pledge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Bailment-and-pledge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Bailment-and-pledge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Bailment-and-pledge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Bailment-and-pledge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Bailment-and-pledge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Bailment-and-pledge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Bailment-and-pledge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Bailment-and-pledge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Bailment-and-pledge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Bailment-and-pledge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Bailment-and-pledge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Bailment-and-pledge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Bailment-and-pledge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-Bailment-and-pledge-2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-Bailment-and-pledge-2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-Bailment-and-pledge-2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-Bailment-and-pledge-2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</Words>
  <Application>Microsoft Office PowerPoint</Application>
  <PresentationFormat>On-screen Show (4:3)</PresentationFormat>
  <Paragraphs>2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Bailment and Pledge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Bailment and Pledge </dc:title>
  <dc:subject/>
  <dc:creator/>
  <cp:keywords/>
  <dc:description>generated using python-pptx</dc:description>
  <cp:lastModifiedBy>ACER</cp:lastModifiedBy>
  <cp:revision>2</cp:revision>
  <dcterms:created xsi:type="dcterms:W3CDTF">2013-01-27T09:14:16Z</dcterms:created>
  <dcterms:modified xsi:type="dcterms:W3CDTF">2024-12-20T14:23:17Z</dcterms:modified>
  <cp:category/>
</cp:coreProperties>
</file>